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3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20" d="100"/>
          <a:sy n="120" d="100"/>
        </p:scale>
        <p:origin x="-1896" y="-1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8830005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714752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CB3E-A707-48EE-B8F4-D044A54112CB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4EF1-8CF6-4E17-BDD2-54DB2C760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0993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CB3E-A707-48EE-B8F4-D044A54112CB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4EF1-8CF6-4E17-BDD2-54DB2C760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603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440149" y="260649"/>
            <a:ext cx="27432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6542517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CB3E-A707-48EE-B8F4-D044A54112CB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4EF1-8CF6-4E17-BDD2-54DB2C760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6892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CB3E-A707-48EE-B8F4-D044A54112CB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4EF1-8CF6-4E17-BDD2-54DB2C760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8980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887733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887733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CB3E-A707-48EE-B8F4-D044A54112CB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4EF1-8CF6-4E17-BDD2-54DB2C760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1551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52629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CB3E-A707-48EE-B8F4-D044A54112CB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4EF1-8CF6-4E17-BDD2-54DB2C760A50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inhoud 2"/>
          <p:cNvSpPr>
            <a:spLocks noGrp="1"/>
          </p:cNvSpPr>
          <p:nvPr>
            <p:ph sz="half" idx="13"/>
          </p:nvPr>
        </p:nvSpPr>
        <p:spPr>
          <a:xfrm>
            <a:off x="5519936" y="1628800"/>
            <a:ext cx="452629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497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62230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62230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CB3E-A707-48EE-B8F4-D044A54112CB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4EF1-8CF6-4E17-BDD2-54DB2C760A50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inhoud 3"/>
          <p:cNvSpPr>
            <a:spLocks noGrp="1"/>
          </p:cNvSpPr>
          <p:nvPr>
            <p:ph sz="half" idx="13"/>
          </p:nvPr>
        </p:nvSpPr>
        <p:spPr>
          <a:xfrm>
            <a:off x="5423925" y="2204864"/>
            <a:ext cx="462230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11" name="Tijdelijke aanduiding voor tekst 2"/>
          <p:cNvSpPr>
            <a:spLocks noGrp="1"/>
          </p:cNvSpPr>
          <p:nvPr>
            <p:ph type="body" idx="14"/>
          </p:nvPr>
        </p:nvSpPr>
        <p:spPr>
          <a:xfrm>
            <a:off x="5423925" y="1556792"/>
            <a:ext cx="462230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531013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CB3E-A707-48EE-B8F4-D044A54112CB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4EF1-8CF6-4E17-BDD2-54DB2C760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3968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CB3E-A707-48EE-B8F4-D044A54112CB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4EF1-8CF6-4E17-BDD2-54DB2C760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5852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CB3E-A707-48EE-B8F4-D044A54112CB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4EF1-8CF6-4E17-BDD2-54DB2C760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8402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CB3E-A707-48EE-B8F4-D044A54112CB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4EF1-8CF6-4E17-BDD2-54DB2C760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8115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42283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42283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4CB3E-A707-48EE-B8F4-D044A54112CB}" type="datetimeFigureOut">
              <a:rPr lang="nl-NL" smtClean="0"/>
              <a:t>13-9-2018</a:t>
            </a:fld>
            <a:endParaRPr lang="nl-NL"/>
          </a:p>
        </p:txBody>
      </p:sp>
      <p:pic>
        <p:nvPicPr>
          <p:cNvPr id="1026" name="Picture 2" descr="Afbeeldingsresultaat voor alfa college 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185" y="6165304"/>
            <a:ext cx="3168352" cy="59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sresultaat voor meerstad"/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73" t="2968" r="54504" b="7183"/>
          <a:stretch/>
        </p:blipFill>
        <p:spPr bwMode="auto">
          <a:xfrm>
            <a:off x="10383164" y="0"/>
            <a:ext cx="179493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E4EF1-8CF6-4E17-BDD2-54DB2C760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6591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Taak 6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Maak een schets </a:t>
            </a:r>
          </a:p>
          <a:p>
            <a:r>
              <a:rPr lang="nl-NL" dirty="0"/>
              <a:t>Zoek in  je woonomgeving, of bijvoorbeeld in een nieuwbouwwijk, een vrijstaande garage met plat dak en een oprit op.  </a:t>
            </a:r>
          </a:p>
          <a:p>
            <a:pPr lvl="1"/>
            <a:r>
              <a:rPr lang="nl-NL" dirty="0"/>
              <a:t>1. Zoek een garage op en maak foto’s van garage en opritonderdelen </a:t>
            </a:r>
          </a:p>
          <a:p>
            <a:pPr lvl="1"/>
            <a:r>
              <a:rPr lang="nl-NL" dirty="0"/>
              <a:t>2. Schets uit de hand de plattegrond van de garage met oprit en geef hierop de maatvoering aan. (hoogte, breedte en lengte) </a:t>
            </a:r>
          </a:p>
          <a:p>
            <a:pPr lvl="1"/>
            <a:r>
              <a:rPr lang="nl-NL" dirty="0"/>
              <a:t>3. Geef de oriëntatie van de garage aan d.m.v. een </a:t>
            </a:r>
            <a:r>
              <a:rPr lang="nl-NL" dirty="0" err="1"/>
              <a:t>noordpeil</a:t>
            </a:r>
            <a:r>
              <a:rPr lang="nl-NL" dirty="0"/>
              <a:t> op de tekening. </a:t>
            </a:r>
          </a:p>
          <a:p>
            <a:pPr lvl="1"/>
            <a:r>
              <a:rPr lang="nl-NL" dirty="0"/>
              <a:t>4. Maak een schets van de voorgevel en de rechter zijgevel.</a:t>
            </a:r>
          </a:p>
          <a:p>
            <a:pPr lvl="1"/>
            <a:r>
              <a:rPr lang="nl-NL" dirty="0"/>
              <a:t>5. Maak een schets van het metselverband, het straatwerkverband van de oprit en van de opsluitconstructie. </a:t>
            </a:r>
          </a:p>
          <a:p>
            <a:pPr lvl="1"/>
            <a:r>
              <a:rPr lang="nl-NL" dirty="0"/>
              <a:t>Schetsen (uit de hand) maak je met potlood in de hardheid 2B op A4 formaat. Bekijk het voorbeeld. </a:t>
            </a:r>
          </a:p>
        </p:txBody>
      </p:sp>
    </p:spTree>
    <p:extLst>
      <p:ext uri="{BB962C8B-B14F-4D97-AF65-F5344CB8AC3E}">
        <p14:creationId xmlns:p14="http://schemas.microsoft.com/office/powerpoint/2010/main" val="33726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cs typeface="Calibri Light"/>
              </a:rPr>
              <a:t>Teken symbolen</a:t>
            </a:r>
            <a:endParaRPr lang="nl-NL" dirty="0">
              <a:cs typeface="Calibri Light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261"/>
          <a:stretch/>
        </p:blipFill>
        <p:spPr>
          <a:xfrm>
            <a:off x="964229" y="1383775"/>
            <a:ext cx="3081326" cy="4546390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210" y="1447170"/>
            <a:ext cx="4635500" cy="44196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3155058" y="6128747"/>
            <a:ext cx="5108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http://wiki.bk.tudelft.nl/bk-wiki/Bouwtechnisch_Tekenen:_Tekentechnieken</a:t>
            </a:r>
          </a:p>
        </p:txBody>
      </p:sp>
    </p:spTree>
    <p:extLst>
      <p:ext uri="{BB962C8B-B14F-4D97-AF65-F5344CB8AC3E}">
        <p14:creationId xmlns:p14="http://schemas.microsoft.com/office/powerpoint/2010/main" val="1321431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cs typeface="Calibri Light"/>
              </a:rPr>
              <a:t>Maatvoering</a:t>
            </a:r>
            <a:endParaRPr lang="nl-NL" dirty="0">
              <a:cs typeface="Calibri Light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572" y="1525888"/>
            <a:ext cx="4968745" cy="4968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857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cs typeface="Calibri Light"/>
              </a:rPr>
              <a:t>Hoogte maatvoering</a:t>
            </a:r>
            <a:endParaRPr lang="nl-NL" dirty="0">
              <a:cs typeface="Calibri Light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503" y="1912775"/>
            <a:ext cx="7974829" cy="4049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14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cs typeface="Calibri Light"/>
              </a:rPr>
              <a:t>A3 vouwen</a:t>
            </a:r>
            <a:endParaRPr lang="nl-NL" dirty="0">
              <a:cs typeface="Calibri Light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91" r="14927"/>
          <a:stretch/>
        </p:blipFill>
        <p:spPr>
          <a:xfrm>
            <a:off x="4050564" y="1812714"/>
            <a:ext cx="3691607" cy="4084777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3585808" y="6019171"/>
            <a:ext cx="617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https://www.youtube.com/watch?v=4mN5QYWofpY</a:t>
            </a:r>
          </a:p>
        </p:txBody>
      </p:sp>
    </p:spTree>
    <p:extLst>
      <p:ext uri="{BB962C8B-B14F-4D97-AF65-F5344CB8AC3E}">
        <p14:creationId xmlns:p14="http://schemas.microsoft.com/office/powerpoint/2010/main" val="3880885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ziet een schets er uit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Schets uit de hand de plattegrond van de garage met oprit en geef hierop de maatvoering aan. (hoogte, breedte en lengte)</a:t>
            </a:r>
          </a:p>
        </p:txBody>
      </p:sp>
    </p:spTree>
    <p:extLst>
      <p:ext uri="{BB962C8B-B14F-4D97-AF65-F5344CB8AC3E}">
        <p14:creationId xmlns:p14="http://schemas.microsoft.com/office/powerpoint/2010/main" val="1890925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>
                <a:cs typeface="Calibri Light"/>
              </a:rPr>
              <a:t>Bladspiegel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900" y="3307556"/>
            <a:ext cx="1828800" cy="1111250"/>
          </a:xfrm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xmlns="" id="{8898E452-CE2D-4F68-BE73-4C01C5174CA4}"/>
              </a:ext>
            </a:extLst>
          </p:cNvPr>
          <p:cNvSpPr/>
          <p:nvPr/>
        </p:nvSpPr>
        <p:spPr>
          <a:xfrm>
            <a:off x="4453467" y="4013200"/>
            <a:ext cx="2980266" cy="1875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3655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226" y="485106"/>
            <a:ext cx="10487962" cy="6372894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7358231" y="276246"/>
            <a:ext cx="1376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kader</a:t>
            </a:r>
          </a:p>
        </p:txBody>
      </p:sp>
      <p:cxnSp>
        <p:nvCxnSpPr>
          <p:cNvPr id="6" name="Rechte verbindingslijn met pijl 5"/>
          <p:cNvCxnSpPr>
            <a:stCxn id="5" idx="1"/>
          </p:cNvCxnSpPr>
          <p:nvPr/>
        </p:nvCxnSpPr>
        <p:spPr>
          <a:xfrm flipH="1">
            <a:off x="7078532" y="460912"/>
            <a:ext cx="279699" cy="31096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1484555" y="1301675"/>
            <a:ext cx="9219304" cy="16028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/>
          <p:cNvSpPr txBox="1"/>
          <p:nvPr/>
        </p:nvSpPr>
        <p:spPr>
          <a:xfrm>
            <a:off x="2990626" y="2614108"/>
            <a:ext cx="2130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Gevels / aanzichten</a:t>
            </a:r>
          </a:p>
        </p:txBody>
      </p:sp>
      <p:sp>
        <p:nvSpPr>
          <p:cNvPr id="10" name="Rechthoek 9"/>
          <p:cNvSpPr/>
          <p:nvPr/>
        </p:nvSpPr>
        <p:spPr>
          <a:xfrm>
            <a:off x="1484555" y="3281082"/>
            <a:ext cx="2915323" cy="28615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2302025" y="5797478"/>
            <a:ext cx="2130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Platte gronden</a:t>
            </a:r>
            <a:endParaRPr lang="nl-NL" b="1" dirty="0"/>
          </a:p>
        </p:txBody>
      </p:sp>
      <p:sp>
        <p:nvSpPr>
          <p:cNvPr id="12" name="Rechthoek 11"/>
          <p:cNvSpPr/>
          <p:nvPr/>
        </p:nvSpPr>
        <p:spPr>
          <a:xfrm>
            <a:off x="7570382" y="3281082"/>
            <a:ext cx="2870790" cy="19820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7570382" y="5532063"/>
            <a:ext cx="2870790" cy="63474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7570382" y="2943230"/>
            <a:ext cx="2130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Situatie tekening N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7570382" y="6251091"/>
            <a:ext cx="2130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/>
              <a:t>Onderhoek</a:t>
            </a:r>
            <a:endParaRPr lang="nl-NL" b="1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xmlns="" id="{5F5A80E5-FB16-456D-9303-A78B00FDF452}"/>
              </a:ext>
            </a:extLst>
          </p:cNvPr>
          <p:cNvSpPr/>
          <p:nvPr/>
        </p:nvSpPr>
        <p:spPr>
          <a:xfrm>
            <a:off x="4432038" y="3386667"/>
            <a:ext cx="3060961" cy="1875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xmlns="" id="{336A3852-9537-4A05-870B-DB90CF20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nl-NL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832360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Tijdelijke aanduiding voor inhoud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69" r="64802"/>
          <a:stretch/>
        </p:blipFill>
        <p:spPr>
          <a:xfrm>
            <a:off x="850226" y="3127896"/>
            <a:ext cx="3691546" cy="3730104"/>
          </a:xfrm>
          <a:prstGeom prst="rect">
            <a:avLst/>
          </a:prstGeom>
        </p:spPr>
      </p:pic>
      <p:sp>
        <p:nvSpPr>
          <p:cNvPr id="10" name="Rechthoek 9"/>
          <p:cNvSpPr/>
          <p:nvPr/>
        </p:nvSpPr>
        <p:spPr>
          <a:xfrm>
            <a:off x="1484555" y="3281082"/>
            <a:ext cx="2915323" cy="28615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2302025" y="5797478"/>
            <a:ext cx="2130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Plattegronden</a:t>
            </a: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xmlns="" id="{5F5A80E5-FB16-456D-9303-A78B00FDF452}"/>
              </a:ext>
            </a:extLst>
          </p:cNvPr>
          <p:cNvSpPr/>
          <p:nvPr/>
        </p:nvSpPr>
        <p:spPr>
          <a:xfrm>
            <a:off x="4512734" y="3386667"/>
            <a:ext cx="2980266" cy="1875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xmlns="" id="{B7704F56-56B1-4AAA-A965-AE9D8AE59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cs typeface="Calibri Light"/>
              </a:rPr>
              <a:t>Platte grond</a:t>
            </a:r>
            <a:endParaRPr lang="nl-NL" dirty="0">
              <a:cs typeface="Calibri Light"/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6785501" y="3281082"/>
            <a:ext cx="2808142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nl-NL" sz="2400" dirty="0" smtClean="0"/>
              <a:t>Platte grond = 1:100</a:t>
            </a:r>
            <a:endParaRPr lang="nl-NL" sz="2400" dirty="0"/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Openingen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>
                <a:cs typeface="Calibri"/>
              </a:rPr>
              <a:t>Deuren / ramen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>
                <a:cs typeface="Calibri"/>
              </a:rPr>
              <a:t>Wanden / </a:t>
            </a:r>
            <a:r>
              <a:rPr lang="nl-NL" dirty="0" err="1" smtClean="0">
                <a:cs typeface="Calibri"/>
              </a:rPr>
              <a:t>kolomen</a:t>
            </a:r>
            <a:endParaRPr lang="nl-NL" dirty="0" smtClean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nl-NL" dirty="0">
                <a:cs typeface="Calibri"/>
              </a:rPr>
              <a:t>Badkamer &amp; keuken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>
                <a:cs typeface="Calibri"/>
              </a:rPr>
              <a:t>Overstekken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>
                <a:cs typeface="Calibri"/>
              </a:rPr>
              <a:t>Afmetingen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>
                <a:cs typeface="Calibri"/>
              </a:rPr>
              <a:t>Benaming</a:t>
            </a:r>
          </a:p>
        </p:txBody>
      </p:sp>
    </p:spTree>
    <p:extLst>
      <p:ext uri="{BB962C8B-B14F-4D97-AF65-F5344CB8AC3E}">
        <p14:creationId xmlns:p14="http://schemas.microsoft.com/office/powerpoint/2010/main" val="4286465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Tijdelijke aanduiding voor inhoud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066"/>
          <a:stretch/>
        </p:blipFill>
        <p:spPr>
          <a:xfrm>
            <a:off x="786726" y="1543439"/>
            <a:ext cx="10487962" cy="2353787"/>
          </a:xfrm>
          <a:prstGeom prst="rect">
            <a:avLst/>
          </a:prstGeom>
        </p:spPr>
      </p:pic>
      <p:sp>
        <p:nvSpPr>
          <p:cNvPr id="7" name="Rechthoek 6"/>
          <p:cNvSpPr/>
          <p:nvPr/>
        </p:nvSpPr>
        <p:spPr>
          <a:xfrm>
            <a:off x="1488788" y="2292275"/>
            <a:ext cx="9219304" cy="16028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/>
          <p:cNvSpPr txBox="1"/>
          <p:nvPr/>
        </p:nvSpPr>
        <p:spPr>
          <a:xfrm>
            <a:off x="1593626" y="3930675"/>
            <a:ext cx="2130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Gevels / aanzichten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1000599" y="4265734"/>
            <a:ext cx="3072637" cy="29546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nl-NL" sz="2400" dirty="0" smtClean="0"/>
              <a:t>Geveltekening  = 1:100</a:t>
            </a:r>
            <a:endParaRPr lang="nl-NL" sz="2400" dirty="0"/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Peil</a:t>
            </a:r>
            <a:endParaRPr lang="nl-NL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Opening</a:t>
            </a:r>
            <a:endParaRPr lang="nl-NL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Goot</a:t>
            </a:r>
            <a:endParaRPr lang="nl-NL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HWA</a:t>
            </a:r>
            <a:endParaRPr lang="nl-NL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Nok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>
                <a:cs typeface="Calibri"/>
              </a:rPr>
              <a:t>Hoogte maten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>
                <a:cs typeface="Calibri"/>
              </a:rPr>
              <a:t>Benaming</a:t>
            </a:r>
            <a:endParaRPr lang="nl-NL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cs typeface="Calibri"/>
            </a:endParaRP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xmlns="" id="{B7704F56-56B1-4AAA-A965-AE9D8AE59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>
                <a:cs typeface="Calibri Light"/>
              </a:rPr>
              <a:t>Gevel / </a:t>
            </a:r>
            <a:r>
              <a:rPr lang="nl-NL" dirty="0" smtClean="0">
                <a:cs typeface="Calibri Light"/>
              </a:rPr>
              <a:t>aanzichten </a:t>
            </a:r>
            <a:endParaRPr lang="nl-NL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771303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Tijdelijke aanduiding voor inhoud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63" t="39202" b="21344"/>
          <a:stretch/>
        </p:blipFill>
        <p:spPr>
          <a:xfrm>
            <a:off x="7485232" y="2983440"/>
            <a:ext cx="3852955" cy="251429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7570382" y="3281082"/>
            <a:ext cx="2870790" cy="22166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7570382" y="2943230"/>
            <a:ext cx="2130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Situatie tekening N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1038383" y="2794771"/>
            <a:ext cx="2115879" cy="406265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nl-NL" sz="2400" dirty="0"/>
              <a:t>Situatie = </a:t>
            </a:r>
            <a:r>
              <a:rPr lang="nl-NL" sz="2400" dirty="0" smtClean="0"/>
              <a:t>1:500</a:t>
            </a:r>
            <a:endParaRPr lang="nl-NL" sz="2400" dirty="0"/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Kavel + omliggende kavels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>
                <a:cs typeface="Calibri"/>
              </a:rPr>
              <a:t>Omliggende bebouwing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>
                <a:cs typeface="Calibri"/>
              </a:rPr>
              <a:t>Straat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>
                <a:cs typeface="Calibri"/>
              </a:rPr>
              <a:t>Bomen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>
                <a:cs typeface="Calibri"/>
              </a:rPr>
              <a:t>Eigen gebouw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>
                <a:cs typeface="Calibri"/>
              </a:rPr>
              <a:t>Noordpijl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>
                <a:cs typeface="Calibri"/>
              </a:rPr>
              <a:t>Afm. kavel</a:t>
            </a:r>
          </a:p>
          <a:p>
            <a:pPr marL="285750" indent="-285750">
              <a:buFont typeface="Arial"/>
              <a:buChar char="•"/>
            </a:pPr>
            <a:endParaRPr lang="nl-NL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cs typeface="Calibri"/>
            </a:endParaRPr>
          </a:p>
        </p:txBody>
      </p:sp>
      <p:sp>
        <p:nvSpPr>
          <p:cNvPr id="19" name="Titel 1">
            <a:extLst>
              <a:ext uri="{FF2B5EF4-FFF2-40B4-BE49-F238E27FC236}">
                <a16:creationId xmlns:a16="http://schemas.microsoft.com/office/drawing/2014/main" xmlns="" id="{B7704F56-56B1-4AAA-A965-AE9D8AE59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cs typeface="Calibri Light"/>
              </a:rPr>
              <a:t>Situatie</a:t>
            </a:r>
            <a:endParaRPr lang="nl-NL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130220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Tijdelijke aanduiding voor inhoud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052" t="78715"/>
          <a:stretch/>
        </p:blipFill>
        <p:spPr>
          <a:xfrm>
            <a:off x="7358230" y="5501514"/>
            <a:ext cx="3979957" cy="1356486"/>
          </a:xfrm>
          <a:prstGeom prst="rect">
            <a:avLst/>
          </a:prstGeom>
        </p:spPr>
      </p:pic>
      <p:sp>
        <p:nvSpPr>
          <p:cNvPr id="15" name="Rechthoek 14"/>
          <p:cNvSpPr/>
          <p:nvPr/>
        </p:nvSpPr>
        <p:spPr>
          <a:xfrm>
            <a:off x="7570382" y="5532063"/>
            <a:ext cx="2870790" cy="63474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/>
          <p:cNvSpPr txBox="1"/>
          <p:nvPr/>
        </p:nvSpPr>
        <p:spPr>
          <a:xfrm>
            <a:off x="7570382" y="6251091"/>
            <a:ext cx="2130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Onder hoek</a:t>
            </a:r>
            <a:endParaRPr lang="nl-NL" b="1" dirty="0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xmlns="" id="{5F5A80E5-FB16-456D-9303-A78B00FDF452}"/>
              </a:ext>
            </a:extLst>
          </p:cNvPr>
          <p:cNvSpPr/>
          <p:nvPr/>
        </p:nvSpPr>
        <p:spPr>
          <a:xfrm>
            <a:off x="4432038" y="3386667"/>
            <a:ext cx="3060961" cy="1875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xmlns="" id="{B7704F56-56B1-4AAA-A965-AE9D8AE59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cs typeface="Calibri Light"/>
              </a:rPr>
              <a:t>Onder hoek</a:t>
            </a:r>
            <a:endParaRPr lang="nl-NL" dirty="0">
              <a:cs typeface="Calibri Light"/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1038383" y="2794771"/>
            <a:ext cx="3080196" cy="26776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nl-NL" sz="2400" dirty="0" smtClean="0"/>
              <a:t>Situatie</a:t>
            </a:r>
            <a:endParaRPr lang="nl-NL" sz="2400" dirty="0"/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Eigen Naam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>
                <a:cs typeface="Calibri"/>
              </a:rPr>
              <a:t>Tekening benaming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>
                <a:cs typeface="Calibri"/>
              </a:rPr>
              <a:t>Schaal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>
                <a:cs typeface="Calibri"/>
              </a:rPr>
              <a:t>Opdracht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>
                <a:cs typeface="Calibri"/>
              </a:rPr>
              <a:t>Opdrachtgever</a:t>
            </a:r>
          </a:p>
          <a:p>
            <a:pPr marL="285750" indent="-285750">
              <a:buFont typeface="Arial"/>
              <a:buChar char="•"/>
            </a:pPr>
            <a:endParaRPr lang="nl-NL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8647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>
                <a:cs typeface="Calibri Light"/>
              </a:rPr>
              <a:t>Bladspiegel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xmlns="" id="{8898E452-CE2D-4F68-BE73-4C01C5174CA4}"/>
              </a:ext>
            </a:extLst>
          </p:cNvPr>
          <p:cNvSpPr/>
          <p:nvPr/>
        </p:nvSpPr>
        <p:spPr>
          <a:xfrm>
            <a:off x="4453467" y="4013200"/>
            <a:ext cx="2980266" cy="1875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Afbeeldingsresultaat voor bouwkundige sche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378" y="1474285"/>
            <a:ext cx="9079766" cy="5198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6971426"/>
      </p:ext>
    </p:extLst>
  </p:cSld>
  <p:clrMapOvr>
    <a:masterClrMapping/>
  </p:clrMapOvr>
</p:sld>
</file>

<file path=ppt/theme/theme1.xml><?xml version="1.0" encoding="utf-8"?>
<a:theme xmlns:a="http://schemas.openxmlformats.org/drawingml/2006/main" name="Sjabloon Alfa colleg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Sjabloon Alfa college</Template>
  <TotalTime>94</TotalTime>
  <Words>135</Words>
  <Application>Microsoft Office PowerPoint</Application>
  <PresentationFormat>Aangepast</PresentationFormat>
  <Paragraphs>64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Sjabloon Alfa college</vt:lpstr>
      <vt:lpstr>Taak 6</vt:lpstr>
      <vt:lpstr>Hoe ziet een schets er uit</vt:lpstr>
      <vt:lpstr>Bladspiegel</vt:lpstr>
      <vt:lpstr>PowerPoint-presentatie</vt:lpstr>
      <vt:lpstr>Platte grond</vt:lpstr>
      <vt:lpstr>Gevel / aanzichten </vt:lpstr>
      <vt:lpstr>Situatie</vt:lpstr>
      <vt:lpstr>Onder hoek</vt:lpstr>
      <vt:lpstr>Bladspiegel</vt:lpstr>
      <vt:lpstr>Teken symbolen</vt:lpstr>
      <vt:lpstr>Maatvoering</vt:lpstr>
      <vt:lpstr>Hoogte maatvoering</vt:lpstr>
      <vt:lpstr>A3 vouwen</vt:lpstr>
    </vt:vector>
  </TitlesOfParts>
  <Company>Alfa-college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Lugers, Renee</dc:creator>
  <cp:lastModifiedBy>Renee</cp:lastModifiedBy>
  <cp:revision>27</cp:revision>
  <dcterms:created xsi:type="dcterms:W3CDTF">2018-09-12T12:03:13Z</dcterms:created>
  <dcterms:modified xsi:type="dcterms:W3CDTF">2018-09-13T13:27:46Z</dcterms:modified>
</cp:coreProperties>
</file>